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CC"/>
    <a:srgbClr val="0066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8DA6D6E-6CBA-442E-BD09-FDAB18CC8973}" type="datetimeFigureOut">
              <a:rPr lang="ru-RU"/>
              <a:pPr>
                <a:defRPr/>
              </a:pPr>
              <a:t>09.07.2017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FD96E5-3D55-4141-B464-3B47780B2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FD96E5-3D55-4141-B464-3B47780B28B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04E53-E18E-46CD-ADE1-2509FD420DD8}" type="datetime1">
              <a:rPr lang="ru-RU" smtClean="0"/>
              <a:pPr>
                <a:defRPr/>
              </a:pPr>
              <a:t>09.07.2017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B7B53-E3E0-4D0E-A10E-7081098CF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BB227-A4FD-4AF0-B938-2F9301078579}" type="datetime1">
              <a:rPr lang="ru-RU" smtClean="0"/>
              <a:pPr>
                <a:defRPr/>
              </a:pPr>
              <a:t>09.07.2017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A3B88-5FEE-4A05-B783-2678C5B7C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3B63D-F30E-440C-8ACF-A9A07480A54A}" type="datetime1">
              <a:rPr lang="ru-RU" smtClean="0"/>
              <a:pPr>
                <a:defRPr/>
              </a:pPr>
              <a:t>09.07.2017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E3B2-3699-4583-8250-AB7237219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A4BC8-9678-466E-A73E-36D31D3FC935}" type="datetime1">
              <a:rPr lang="ru-RU" smtClean="0"/>
              <a:pPr>
                <a:defRPr/>
              </a:pPr>
              <a:t>09.07.2017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AAA37-D9AA-414B-AA73-435CB6C49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99BC1-BDC9-43DC-A365-F03EECD6695F}" type="datetime1">
              <a:rPr lang="ru-RU" smtClean="0"/>
              <a:pPr>
                <a:defRPr/>
              </a:pPr>
              <a:t>09.07.2017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DE8A8-E487-48D8-8FE5-F3FC27B0E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9EB6D-6F7D-4D82-B7ED-963031F5C67C}" type="datetime1">
              <a:rPr lang="ru-RU" smtClean="0"/>
              <a:pPr>
                <a:defRPr/>
              </a:pPr>
              <a:t>09.07.2017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5F10B-456D-4384-A30D-69B08FDCD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A3A11-498D-48B2-8DE8-ACF713582923}" type="datetime1">
              <a:rPr lang="ru-RU" smtClean="0"/>
              <a:pPr>
                <a:defRPr/>
              </a:pPr>
              <a:t>09.07.2017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A85FF-D304-488D-8237-C47E556DB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063E5-82A1-45D8-B9F2-BB0A015CDC6F}" type="datetime1">
              <a:rPr lang="ru-RU" smtClean="0"/>
              <a:pPr>
                <a:defRPr/>
              </a:pPr>
              <a:t>09.07.2017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51A8C-D3EB-4008-BB39-057C7096F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BA0A4-059C-4853-BB8C-ED0544B44A99}" type="datetime1">
              <a:rPr lang="ru-RU" smtClean="0"/>
              <a:pPr>
                <a:defRPr/>
              </a:pPr>
              <a:t>09.07.2017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5390A-6326-48EA-8924-FF71793BE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67D9B-F703-4D6D-B920-45DFFCBEE7EB}" type="datetime1">
              <a:rPr lang="ru-RU" smtClean="0"/>
              <a:pPr>
                <a:defRPr/>
              </a:pPr>
              <a:t>09.07.2017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B244E-DF11-49F5-B4F1-3FD0C4515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181ED-0698-4404-863B-B88EEBEE047E}" type="datetime1">
              <a:rPr lang="ru-RU" smtClean="0"/>
              <a:pPr>
                <a:defRPr/>
              </a:pPr>
              <a:t>09.07.2017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14F27-38D0-4BEB-82BC-6636E3121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AEFCB2-7EEC-4877-840F-FE2514B28B65}" type="datetime1">
              <a:rPr lang="ru-RU" smtClean="0"/>
              <a:pPr>
                <a:defRPr/>
              </a:pPr>
              <a:t>09.07.2017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535E42-76D2-40F6-9288-B18D37051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hyperlink" Target="file:///C:\Users\&#1053;&#1072;&#1089;&#1090;&#1103;\Desktop\Track13%20-%20Track13.mp3" TargetMode="External"/><Relationship Id="rId4" Type="http://schemas.openxmlformats.org/officeDocument/2006/relationships/image" Target="../media/image27.png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996952"/>
            <a:ext cx="66175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Ravie" pitchFamily="82" charset="0"/>
              </a:rPr>
              <a:t>Magic moments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1124744"/>
            <a:ext cx="1787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Old English Text MT" pitchFamily="66" charset="0"/>
              </a:rPr>
              <a:t>Unit 14 a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9A4BC8-9678-466E-A73E-36D31D3FC935}" type="datetime1">
              <a:rPr lang="ru-RU" smtClean="0"/>
              <a:pPr>
                <a:defRPr/>
              </a:pPr>
              <a:t>09.07.2017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AAA37-D9AA-414B-AA73-435CB6C4972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61557" y="404664"/>
            <a:ext cx="7285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Ravie" pitchFamily="82" charset="0"/>
              </a:rPr>
              <a:t>Read correctly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84482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ea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1844824"/>
            <a:ext cx="178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ou + ght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1844824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aw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8304" y="1844824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e</a:t>
            </a:r>
            <a:r>
              <a:rPr lang="en-US" sz="3200" b="1" dirty="0" err="1" smtClean="0">
                <a:solidFill>
                  <a:srgbClr val="002060"/>
                </a:solidFill>
              </a:rPr>
              <a:t>w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2564904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  <a:latin typeface="Cooper Std Black" pitchFamily="18" charset="0"/>
              </a:rPr>
              <a:t>/ </a:t>
            </a:r>
            <a:r>
              <a:rPr lang="en-US" b="1" dirty="0" err="1" smtClean="0">
                <a:solidFill>
                  <a:srgbClr val="006600"/>
                </a:solidFill>
                <a:latin typeface="Cooper Std Black" pitchFamily="18" charset="0"/>
              </a:rPr>
              <a:t>i</a:t>
            </a:r>
            <a:r>
              <a:rPr lang="en-US" b="1" dirty="0" smtClean="0">
                <a:solidFill>
                  <a:srgbClr val="006600"/>
                </a:solidFill>
                <a:latin typeface="Cooper Std Black" pitchFamily="18" charset="0"/>
              </a:rPr>
              <a:t>: /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256490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  <a:latin typeface="Cooper Std Black" pitchFamily="18" charset="0"/>
              </a:rPr>
              <a:t>/ </a:t>
            </a:r>
            <a:r>
              <a:rPr lang="en-US" b="1" dirty="0">
                <a:solidFill>
                  <a:srgbClr val="006600"/>
                </a:solidFill>
                <a:latin typeface="Cooper Std Black" pitchFamily="18" charset="0"/>
              </a:rPr>
              <a:t>o</a:t>
            </a:r>
            <a:r>
              <a:rPr lang="en-US" b="1" dirty="0" smtClean="0">
                <a:solidFill>
                  <a:srgbClr val="006600"/>
                </a:solidFill>
                <a:latin typeface="Cooper Std Black" pitchFamily="18" charset="0"/>
              </a:rPr>
              <a:t>: /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2564904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  <a:latin typeface="Cooper Std Black" pitchFamily="18" charset="0"/>
              </a:rPr>
              <a:t>/ t /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2080" y="249289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  <a:latin typeface="Cooper Std Black" pitchFamily="18" charset="0"/>
              </a:rPr>
              <a:t>/ </a:t>
            </a:r>
            <a:r>
              <a:rPr lang="en-US" b="1" dirty="0">
                <a:solidFill>
                  <a:srgbClr val="006600"/>
                </a:solidFill>
                <a:latin typeface="Cooper Std Black" pitchFamily="18" charset="0"/>
              </a:rPr>
              <a:t>o</a:t>
            </a:r>
            <a:r>
              <a:rPr lang="en-US" b="1" dirty="0" smtClean="0">
                <a:solidFill>
                  <a:srgbClr val="006600"/>
                </a:solidFill>
                <a:latin typeface="Cooper Std Black" pitchFamily="18" charset="0"/>
              </a:rPr>
              <a:t>: /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8304" y="2492896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  <a:latin typeface="Cooper Std Black" pitchFamily="18" charset="0"/>
              </a:rPr>
              <a:t>/ u: /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1508" y="3573016"/>
            <a:ext cx="136768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0066"/>
                </a:solidFill>
              </a:rPr>
              <a:t>tea</a:t>
            </a:r>
          </a:p>
          <a:p>
            <a:pPr algn="ctr"/>
            <a:r>
              <a:rPr lang="en-US" sz="3200" b="1" dirty="0" smtClean="0">
                <a:solidFill>
                  <a:srgbClr val="660066"/>
                </a:solidFill>
              </a:rPr>
              <a:t>eat</a:t>
            </a:r>
          </a:p>
          <a:p>
            <a:pPr algn="ctr"/>
            <a:r>
              <a:rPr lang="en-US" sz="3200" b="1" dirty="0" smtClean="0">
                <a:solidFill>
                  <a:srgbClr val="660066"/>
                </a:solidFill>
              </a:rPr>
              <a:t>leave</a:t>
            </a:r>
          </a:p>
          <a:p>
            <a:pPr algn="ctr"/>
            <a:r>
              <a:rPr lang="en-US" sz="3200" b="1" dirty="0" smtClean="0">
                <a:solidFill>
                  <a:srgbClr val="660066"/>
                </a:solidFill>
              </a:rPr>
              <a:t>meat</a:t>
            </a:r>
          </a:p>
          <a:p>
            <a:pPr algn="ctr"/>
            <a:r>
              <a:rPr lang="en-US" sz="3200" b="1" dirty="0" smtClean="0">
                <a:solidFill>
                  <a:srgbClr val="660066"/>
                </a:solidFill>
              </a:rPr>
              <a:t>cheap</a:t>
            </a:r>
            <a:endParaRPr lang="ru-RU" sz="3200" b="1" dirty="0">
              <a:solidFill>
                <a:srgbClr val="66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5845" y="3573016"/>
            <a:ext cx="173156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0066"/>
                </a:solidFill>
              </a:rPr>
              <a:t>thought</a:t>
            </a:r>
          </a:p>
          <a:p>
            <a:pPr algn="ctr"/>
            <a:r>
              <a:rPr lang="en-US" sz="3200" b="1" dirty="0" smtClean="0">
                <a:solidFill>
                  <a:srgbClr val="660066"/>
                </a:solidFill>
              </a:rPr>
              <a:t>bought</a:t>
            </a:r>
          </a:p>
          <a:p>
            <a:pPr algn="ctr"/>
            <a:r>
              <a:rPr lang="en-US" sz="3200" b="1" dirty="0" smtClean="0">
                <a:solidFill>
                  <a:srgbClr val="660066"/>
                </a:solidFill>
              </a:rPr>
              <a:t>ought</a:t>
            </a:r>
          </a:p>
          <a:p>
            <a:pPr algn="ctr"/>
            <a:r>
              <a:rPr lang="en-US" sz="3200" b="1" dirty="0" smtClean="0">
                <a:solidFill>
                  <a:srgbClr val="660066"/>
                </a:solidFill>
              </a:rPr>
              <a:t>brought</a:t>
            </a:r>
          </a:p>
          <a:p>
            <a:pPr algn="ctr"/>
            <a:r>
              <a:rPr lang="en-US" sz="3200" b="1" dirty="0" smtClean="0">
                <a:solidFill>
                  <a:srgbClr val="660066"/>
                </a:solidFill>
              </a:rPr>
              <a:t>fought</a:t>
            </a:r>
          </a:p>
          <a:p>
            <a:pPr algn="ctr"/>
            <a:endParaRPr lang="ru-RU" sz="3200" b="1" dirty="0">
              <a:solidFill>
                <a:srgbClr val="66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8961" y="3573016"/>
            <a:ext cx="114165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0066"/>
                </a:solidFill>
              </a:rPr>
              <a:t>saw</a:t>
            </a:r>
          </a:p>
          <a:p>
            <a:pPr algn="ctr"/>
            <a:r>
              <a:rPr lang="en-US" sz="3200" b="1" dirty="0" smtClean="0">
                <a:solidFill>
                  <a:srgbClr val="660066"/>
                </a:solidFill>
              </a:rPr>
              <a:t>draw</a:t>
            </a:r>
          </a:p>
          <a:p>
            <a:pPr algn="ctr"/>
            <a:r>
              <a:rPr lang="en-US" sz="3200" b="1" dirty="0" smtClean="0">
                <a:solidFill>
                  <a:srgbClr val="660066"/>
                </a:solidFill>
              </a:rPr>
              <a:t>claw</a:t>
            </a:r>
          </a:p>
          <a:p>
            <a:pPr algn="ctr"/>
            <a:r>
              <a:rPr lang="en-US" sz="3200" b="1" dirty="0" smtClean="0">
                <a:solidFill>
                  <a:srgbClr val="660066"/>
                </a:solidFill>
              </a:rPr>
              <a:t>paw</a:t>
            </a:r>
          </a:p>
          <a:p>
            <a:pPr algn="ctr"/>
            <a:r>
              <a:rPr lang="en-US" sz="3200" b="1" dirty="0" smtClean="0">
                <a:solidFill>
                  <a:srgbClr val="660066"/>
                </a:solidFill>
              </a:rPr>
              <a:t>raw</a:t>
            </a:r>
          </a:p>
          <a:p>
            <a:pPr algn="ctr"/>
            <a:endParaRPr lang="ru-RU" sz="3200" b="1" dirty="0">
              <a:solidFill>
                <a:srgbClr val="66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2280" y="3573016"/>
            <a:ext cx="114165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0066"/>
                </a:solidFill>
              </a:rPr>
              <a:t>crew</a:t>
            </a:r>
          </a:p>
          <a:p>
            <a:pPr algn="ctr"/>
            <a:r>
              <a:rPr lang="en-US" sz="3200" b="1" dirty="0" smtClean="0">
                <a:solidFill>
                  <a:srgbClr val="660066"/>
                </a:solidFill>
              </a:rPr>
              <a:t>flew</a:t>
            </a:r>
          </a:p>
          <a:p>
            <a:pPr algn="ctr"/>
            <a:r>
              <a:rPr lang="en-US" sz="3200" b="1" dirty="0" smtClean="0">
                <a:solidFill>
                  <a:srgbClr val="660066"/>
                </a:solidFill>
              </a:rPr>
              <a:t>grew</a:t>
            </a:r>
          </a:p>
          <a:p>
            <a:pPr algn="ctr"/>
            <a:r>
              <a:rPr lang="en-US" sz="3200" b="1" dirty="0" smtClean="0">
                <a:solidFill>
                  <a:srgbClr val="660066"/>
                </a:solidFill>
              </a:rPr>
              <a:t>drew</a:t>
            </a:r>
          </a:p>
          <a:p>
            <a:pPr algn="ctr"/>
            <a:r>
              <a:rPr lang="en-US" sz="3200" b="1" dirty="0" smtClean="0">
                <a:solidFill>
                  <a:srgbClr val="660066"/>
                </a:solidFill>
              </a:rPr>
              <a:t>blew</a:t>
            </a:r>
          </a:p>
          <a:p>
            <a:pPr algn="ctr"/>
            <a:endParaRPr lang="ru-RU" sz="3200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9A4BC8-9678-466E-A73E-36D31D3FC935}" type="datetime1">
              <a:rPr lang="ru-RU" smtClean="0"/>
              <a:pPr>
                <a:defRPr/>
              </a:pPr>
              <a:t>09.07.2017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AAA37-D9AA-414B-AA73-435CB6C4972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620688"/>
            <a:ext cx="1965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Old English Text MT" pitchFamily="66" charset="0"/>
              </a:rPr>
              <a:t>Match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1058242" cy="76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708920"/>
            <a:ext cx="884600" cy="79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645024"/>
            <a:ext cx="779741" cy="79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581128"/>
            <a:ext cx="605738" cy="7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589240"/>
            <a:ext cx="750600" cy="85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1916832"/>
            <a:ext cx="873944" cy="81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2852936"/>
            <a:ext cx="811889" cy="93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3933056"/>
            <a:ext cx="966110" cy="103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5157192"/>
            <a:ext cx="11668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899592" y="764704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110 </a:t>
            </a:r>
          </a:p>
          <a:p>
            <a:r>
              <a:rPr lang="en-US" dirty="0" smtClean="0"/>
              <a:t>exercise 1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267744" y="1988840"/>
            <a:ext cx="2359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draw</a:t>
            </a:r>
            <a:r>
              <a:rPr lang="en-US" sz="2800" b="1" dirty="0" smtClean="0"/>
              <a:t> – </a:t>
            </a:r>
            <a:r>
              <a:rPr lang="en-US" sz="2800" b="1" dirty="0" smtClean="0">
                <a:solidFill>
                  <a:srgbClr val="0000CC"/>
                </a:solidFill>
              </a:rPr>
              <a:t>drew</a:t>
            </a:r>
            <a:r>
              <a:rPr lang="en-US" sz="2800" b="1" dirty="0" smtClean="0"/>
              <a:t> 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95736" y="3068960"/>
            <a:ext cx="2542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make</a:t>
            </a:r>
            <a:r>
              <a:rPr lang="en-US" sz="2800" b="1" dirty="0" smtClean="0"/>
              <a:t> – </a:t>
            </a:r>
            <a:r>
              <a:rPr lang="en-US" sz="2800" b="1" dirty="0" smtClean="0">
                <a:solidFill>
                  <a:srgbClr val="0000CC"/>
                </a:solidFill>
              </a:rPr>
              <a:t>made</a:t>
            </a:r>
            <a:r>
              <a:rPr lang="en-US" sz="2800" b="1" dirty="0" smtClean="0"/>
              <a:t> 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28184" y="3212976"/>
            <a:ext cx="2300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write</a:t>
            </a:r>
            <a:r>
              <a:rPr lang="en-US" sz="2800" b="1" dirty="0" smtClean="0"/>
              <a:t> - </a:t>
            </a:r>
            <a:r>
              <a:rPr lang="en-US" sz="2800" b="1" dirty="0" smtClean="0">
                <a:solidFill>
                  <a:srgbClr val="0000CC"/>
                </a:solidFill>
              </a:rPr>
              <a:t>wrote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95736" y="4797152"/>
            <a:ext cx="2361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drink</a:t>
            </a:r>
            <a:r>
              <a:rPr lang="en-US" sz="2800" b="1" dirty="0" smtClean="0"/>
              <a:t> - </a:t>
            </a:r>
            <a:r>
              <a:rPr lang="en-US" sz="2800" b="1" dirty="0" smtClean="0">
                <a:solidFill>
                  <a:srgbClr val="0000CC"/>
                </a:solidFill>
              </a:rPr>
              <a:t>drank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23728" y="5805264"/>
            <a:ext cx="208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sing</a:t>
            </a:r>
            <a:r>
              <a:rPr lang="en-US" sz="2800" b="1" dirty="0" smtClean="0"/>
              <a:t> - </a:t>
            </a:r>
            <a:r>
              <a:rPr lang="en-US" sz="2800" b="1" dirty="0" smtClean="0">
                <a:solidFill>
                  <a:srgbClr val="0000CC"/>
                </a:solidFill>
              </a:rPr>
              <a:t>sang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00192" y="2060848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leave</a:t>
            </a:r>
            <a:r>
              <a:rPr lang="en-US" sz="2800" b="1" dirty="0" smtClean="0"/>
              <a:t> - </a:t>
            </a:r>
            <a:r>
              <a:rPr lang="en-US" sz="2800" b="1" dirty="0" smtClean="0">
                <a:solidFill>
                  <a:srgbClr val="0000CC"/>
                </a:solidFill>
              </a:rPr>
              <a:t>left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67744" y="3933056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eat</a:t>
            </a:r>
            <a:r>
              <a:rPr lang="en-US" sz="2800" b="1" dirty="0" smtClean="0"/>
              <a:t> - </a:t>
            </a:r>
            <a:r>
              <a:rPr lang="en-US" sz="2800" b="1" dirty="0" smtClean="0">
                <a:solidFill>
                  <a:srgbClr val="0000CC"/>
                </a:solidFill>
              </a:rPr>
              <a:t>ate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00192" y="4293096"/>
            <a:ext cx="2361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buy</a:t>
            </a:r>
            <a:r>
              <a:rPr lang="en-US" sz="2800" b="1" dirty="0" smtClean="0"/>
              <a:t> - </a:t>
            </a:r>
            <a:r>
              <a:rPr lang="en-US" sz="2800" b="1" dirty="0" smtClean="0">
                <a:solidFill>
                  <a:srgbClr val="0000CC"/>
                </a:solidFill>
              </a:rPr>
              <a:t>bought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16216" y="5517232"/>
            <a:ext cx="204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give</a:t>
            </a:r>
            <a:r>
              <a:rPr lang="en-US" sz="2800" b="1" dirty="0" smtClean="0"/>
              <a:t> - </a:t>
            </a:r>
            <a:r>
              <a:rPr lang="en-US" sz="2800" b="1" dirty="0" smtClean="0">
                <a:solidFill>
                  <a:srgbClr val="0000CC"/>
                </a:solidFill>
              </a:rPr>
              <a:t>gave</a:t>
            </a:r>
            <a:endParaRPr lang="ru-RU" sz="2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9A4BC8-9678-466E-A73E-36D31D3FC935}" type="datetime1">
              <a:rPr lang="ru-RU" smtClean="0"/>
              <a:pPr>
                <a:defRPr/>
              </a:pPr>
              <a:t>09.07.2017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AAA37-D9AA-414B-AA73-435CB6C4972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692696"/>
            <a:ext cx="7067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nap ITC" pitchFamily="82" charset="0"/>
              </a:rPr>
              <a:t>What did you do?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068960"/>
            <a:ext cx="1058242" cy="76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924944"/>
            <a:ext cx="811889" cy="93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068960"/>
            <a:ext cx="779741" cy="79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068960"/>
            <a:ext cx="605738" cy="7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2924944"/>
            <a:ext cx="966110" cy="103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419872" y="1556792"/>
            <a:ext cx="1965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Old English Text MT" pitchFamily="66" charset="0"/>
              </a:rPr>
              <a:t>Match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4005064"/>
            <a:ext cx="1220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Cooper Std Black" pitchFamily="18" charset="0"/>
              </a:rPr>
              <a:t>draw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7784" y="4005064"/>
            <a:ext cx="1269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Cooper Std Black" pitchFamily="18" charset="0"/>
              </a:rPr>
              <a:t>write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5976" y="4005064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Cooper Std Black" pitchFamily="18" charset="0"/>
              </a:rPr>
              <a:t>buy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2120" y="4005064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Cooper Std Black" pitchFamily="18" charset="0"/>
              </a:rPr>
              <a:t>drink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3994" y="4019813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Cooper Std Black" pitchFamily="18" charset="0"/>
              </a:rPr>
              <a:t>eat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1720" y="5445224"/>
            <a:ext cx="1693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  <a:latin typeface="Arial Black" pitchFamily="34" charset="0"/>
              </a:rPr>
              <a:t>a picture</a:t>
            </a:r>
            <a:endParaRPr lang="ru-RU" sz="2400" dirty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6256" y="5445224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  <a:latin typeface="Arial Black" pitchFamily="34" charset="0"/>
              </a:rPr>
              <a:t>a letter</a:t>
            </a:r>
            <a:endParaRPr lang="ru-RU" sz="2400" dirty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576" y="5445224"/>
            <a:ext cx="915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  <a:latin typeface="Arial Black" pitchFamily="34" charset="0"/>
              </a:rPr>
              <a:t>food</a:t>
            </a:r>
            <a:endParaRPr lang="ru-RU" sz="2400" dirty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39952" y="5445224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  <a:latin typeface="Arial Black" pitchFamily="34" charset="0"/>
              </a:rPr>
              <a:t>juice</a:t>
            </a:r>
            <a:endParaRPr lang="ru-RU" sz="2400" dirty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08104" y="5445224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  <a:latin typeface="Arial Black" pitchFamily="34" charset="0"/>
              </a:rPr>
              <a:t>pasta</a:t>
            </a:r>
            <a:endParaRPr lang="ru-RU" sz="2400" dirty="0">
              <a:solidFill>
                <a:srgbClr val="66006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-0.16337 -0.117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47084 -0.117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0.39097 -0.117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0.17344 -0.1280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0.18264 -0.1280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573016"/>
            <a:ext cx="1749426" cy="143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9A4BC8-9678-466E-A73E-36D31D3FC935}" type="datetime1">
              <a:rPr lang="ru-RU" smtClean="0"/>
              <a:pPr>
                <a:defRPr/>
              </a:pPr>
              <a:t>09.07.2017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AAA37-D9AA-414B-AA73-435CB6C4972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76672"/>
            <a:ext cx="79946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nap ITC" pitchFamily="82" charset="0"/>
              </a:rPr>
              <a:t>Remember then say.</a:t>
            </a:r>
          </a:p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ibi" pitchFamily="2" charset="0"/>
              </a:rPr>
              <a:t>Use </a:t>
            </a:r>
            <a:r>
              <a:rPr lang="en-US" sz="54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ibi" pitchFamily="2" charset="0"/>
              </a:rPr>
              <a:t>+ER</a:t>
            </a:r>
            <a:endParaRPr lang="ru-RU" sz="5400" b="1" cap="none" spc="0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835696" y="2420888"/>
            <a:ext cx="126075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844824"/>
            <a:ext cx="1022623" cy="13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1560" y="3356992"/>
            <a:ext cx="1225015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clever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556792"/>
            <a:ext cx="1698712" cy="93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2420888"/>
            <a:ext cx="1285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372200" y="2420888"/>
            <a:ext cx="942887" cy="523220"/>
          </a:xfrm>
          <a:prstGeom prst="rect">
            <a:avLst/>
          </a:prstGeom>
          <a:solidFill>
            <a:srgbClr val="0000CC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long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5085184"/>
            <a:ext cx="1423045" cy="142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5085184"/>
            <a:ext cx="1331769" cy="13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020272" y="4365104"/>
            <a:ext cx="704039" cy="523220"/>
          </a:xfrm>
          <a:prstGeom prst="rect">
            <a:avLst/>
          </a:prstGeom>
          <a:solidFill>
            <a:srgbClr val="660066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tall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4653136"/>
            <a:ext cx="1718600" cy="147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7704" y="4437112"/>
            <a:ext cx="1777225" cy="113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195736" y="5949280"/>
            <a:ext cx="825867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fast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920" y="2852936"/>
            <a:ext cx="1385808" cy="145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499992" y="5157192"/>
            <a:ext cx="723275" cy="52322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big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C:\Users\Настя\Desktop\big_islcollective_worksheets_beginner_prea1_elementary_a1_elementary_school_writing_comparison_classroom_posters_fla__221024ed5dce4754ea6_88351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73449" y="3987191"/>
            <a:ext cx="2268510" cy="3024336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9A4BC8-9678-466E-A73E-36D31D3FC935}" type="datetime1">
              <a:rPr lang="ru-RU" smtClean="0"/>
              <a:pPr>
                <a:defRPr/>
              </a:pPr>
              <a:t>09.07.2017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AAA37-D9AA-414B-AA73-435CB6C4972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548680"/>
            <a:ext cx="5232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GRAMMAR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2492896"/>
            <a:ext cx="2103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Std Black" pitchFamily="18" charset="0"/>
              </a:rPr>
              <a:t>+EST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3429000"/>
            <a:ext cx="5588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clever – clever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 clever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4293096"/>
            <a:ext cx="52902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prett</a:t>
            </a:r>
            <a:r>
              <a:rPr lang="en-US" sz="2400" b="1" strike="sngStrike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prett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prett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3928" y="5229200"/>
            <a:ext cx="4639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– big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big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556792"/>
            <a:ext cx="3211966" cy="93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11560" y="2132856"/>
            <a:ext cx="2103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  <a:t>good – the best</a:t>
            </a:r>
            <a:endParaRPr lang="ru-RU" sz="2400" u="sng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560" y="2780928"/>
            <a:ext cx="2109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  <a:t>bad – the worst</a:t>
            </a:r>
            <a:endParaRPr lang="ru-RU" sz="2400" b="1" u="sng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3501008"/>
            <a:ext cx="2109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  <a:t>bad – the worst</a:t>
            </a:r>
            <a:endParaRPr lang="ru-RU" sz="2400" b="1" u="sng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42E7DB0-F391-487B-9413-418399CA2418}" type="datetime1">
              <a:rPr lang="ru-RU" smtClean="0"/>
              <a:pPr>
                <a:defRPr/>
              </a:pPr>
              <a:t>09.07.2017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C22E4-8D4B-4E3B-9F0D-5D6C2FA98AC8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64096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47664" y="404664"/>
            <a:ext cx="5878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Listen and match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837630" cy="115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412776"/>
            <a:ext cx="64807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412776"/>
            <a:ext cx="1024931" cy="135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7" y="4725144"/>
            <a:ext cx="864096" cy="137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869160"/>
            <a:ext cx="1450479" cy="123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4797152"/>
            <a:ext cx="1250454" cy="127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899592" y="2564904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pretty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1840" y="2564904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shy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0072" y="2780928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good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1600" y="6165304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strong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3888" y="6093296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kind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2120" y="6093296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loud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35696" y="3284984"/>
            <a:ext cx="373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  </a:t>
            </a:r>
            <a:r>
              <a:rPr lang="en-US" b="1" dirty="0" smtClean="0">
                <a:solidFill>
                  <a:srgbClr val="002060"/>
                </a:solidFill>
              </a:rPr>
              <a:t>Andy</a:t>
            </a:r>
            <a:r>
              <a:rPr lang="en-US" b="1" dirty="0" smtClean="0"/>
              <a:t>          b  </a:t>
            </a:r>
            <a:r>
              <a:rPr lang="en-US" b="1" dirty="0" smtClean="0">
                <a:solidFill>
                  <a:srgbClr val="002060"/>
                </a:solidFill>
              </a:rPr>
              <a:t>Babs</a:t>
            </a:r>
            <a:r>
              <a:rPr lang="en-US" b="1" dirty="0" smtClean="0"/>
              <a:t>       c  </a:t>
            </a:r>
            <a:r>
              <a:rPr lang="en-US" b="1" dirty="0" smtClean="0">
                <a:solidFill>
                  <a:srgbClr val="002060"/>
                </a:solidFill>
              </a:rPr>
              <a:t>Alice</a:t>
            </a:r>
            <a:endParaRPr lang="en-US" b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1979712" y="3933056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  </a:t>
            </a:r>
            <a:r>
              <a:rPr lang="en-US" b="1" dirty="0" smtClean="0">
                <a:solidFill>
                  <a:srgbClr val="002060"/>
                </a:solidFill>
              </a:rPr>
              <a:t>Ronnie      </a:t>
            </a:r>
            <a:r>
              <a:rPr lang="en-US" b="1" dirty="0" smtClean="0"/>
              <a:t>e</a:t>
            </a:r>
            <a:r>
              <a:rPr lang="en-US" b="1" dirty="0" smtClean="0">
                <a:solidFill>
                  <a:srgbClr val="002060"/>
                </a:solidFill>
              </a:rPr>
              <a:t> Joe      </a:t>
            </a:r>
            <a:r>
              <a:rPr lang="en-US" b="1" dirty="0" smtClean="0"/>
              <a:t>f</a:t>
            </a:r>
            <a:r>
              <a:rPr lang="en-US" b="1" dirty="0" smtClean="0">
                <a:solidFill>
                  <a:srgbClr val="002060"/>
                </a:solidFill>
              </a:rPr>
              <a:t>  Polly</a:t>
            </a:r>
            <a:r>
              <a:rPr lang="en-US" b="1" dirty="0" smtClean="0"/>
              <a:t>   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6296" y="3140968"/>
            <a:ext cx="11464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Tell 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about 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these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children.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26" name="Управляющая кнопка: звук 25">
            <a:hlinkClick r:id="rId10" action="ppaction://hlinkfile" highlightClick="1">
              <a:snd r:embed="rId9" name="applause.wav"/>
            </a:hlinkClick>
          </p:cNvPr>
          <p:cNvSpPr/>
          <p:nvPr/>
        </p:nvSpPr>
        <p:spPr>
          <a:xfrm>
            <a:off x="7740352" y="404664"/>
            <a:ext cx="754384" cy="75438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236296" y="5013176"/>
            <a:ext cx="11977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Then tell 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about 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your 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friends.</a:t>
            </a:r>
            <a:endParaRPr lang="ru-RU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  <a:latin typeface="Freehand521 BT" pitchFamily="66" charset="0"/>
              </a:rPr>
              <a:t>Home assignment 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9A4BC8-9678-466E-A73E-36D31D3FC935}" type="datetime1">
              <a:rPr lang="ru-RU" smtClean="0"/>
              <a:pPr>
                <a:defRPr/>
              </a:pPr>
              <a:t>09.07.2017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AAA37-D9AA-414B-AA73-435CB6C4972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н. яз.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Ин. яз.2</Template>
  <TotalTime>295</TotalTime>
  <Words>196</Words>
  <Application>Microsoft Office PowerPoint</Application>
  <PresentationFormat>Экран (4:3)</PresentationFormat>
  <Paragraphs>104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Ин. яз.2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Home assignment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dc:description>http://aida.ucoz.ru</dc:description>
  <cp:lastModifiedBy>школа</cp:lastModifiedBy>
  <cp:revision>28</cp:revision>
  <dcterms:created xsi:type="dcterms:W3CDTF">2012-04-29T12:32:07Z</dcterms:created>
  <dcterms:modified xsi:type="dcterms:W3CDTF">2017-07-09T10:03:12Z</dcterms:modified>
  <cp:category>шаблоны к Powerpoint</cp:category>
</cp:coreProperties>
</file>